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63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2" autoAdjust="0"/>
    <p:restoredTop sz="94660"/>
  </p:normalViewPr>
  <p:slideViewPr>
    <p:cSldViewPr snapToGrid="0">
      <p:cViewPr varScale="1">
        <p:scale>
          <a:sx n="44" d="100"/>
          <a:sy n="44" d="100"/>
        </p:scale>
        <p:origin x="4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DE93-5BFD-483E-B893-4371FFE21A61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5E0-7D8F-4FF2-81AB-B16D1170F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28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DE93-5BFD-483E-B893-4371FFE21A61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5E0-7D8F-4FF2-81AB-B16D1170F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40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DE93-5BFD-483E-B893-4371FFE21A61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5E0-7D8F-4FF2-81AB-B16D1170F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1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DE93-5BFD-483E-B893-4371FFE21A61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5E0-7D8F-4FF2-81AB-B16D1170F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68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DE93-5BFD-483E-B893-4371FFE21A61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5E0-7D8F-4FF2-81AB-B16D1170F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7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DE93-5BFD-483E-B893-4371FFE21A61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5E0-7D8F-4FF2-81AB-B16D1170F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84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DE93-5BFD-483E-B893-4371FFE21A61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5E0-7D8F-4FF2-81AB-B16D1170F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7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DE93-5BFD-483E-B893-4371FFE21A61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5E0-7D8F-4FF2-81AB-B16D1170F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18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DE93-5BFD-483E-B893-4371FFE21A61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5E0-7D8F-4FF2-81AB-B16D1170F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2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DE93-5BFD-483E-B893-4371FFE21A61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5E0-7D8F-4FF2-81AB-B16D1170F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7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DE93-5BFD-483E-B893-4371FFE21A61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6E5E0-7D8F-4FF2-81AB-B16D1170F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7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4DE93-5BFD-483E-B893-4371FFE21A61}" type="datetimeFigureOut">
              <a:rPr lang="en-US" smtClean="0"/>
              <a:t>11/25/2017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6E5E0-7D8F-4FF2-81AB-B16D1170F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29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Kiegészítő Diák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330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Carnot</a:t>
            </a:r>
            <a:r>
              <a:rPr lang="hu-HU" dirty="0" smtClean="0"/>
              <a:t> ciklus</a:t>
            </a:r>
            <a:endParaRPr lang="en-US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7896" y="0"/>
            <a:ext cx="7782475" cy="649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774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Rankine</a:t>
            </a:r>
            <a:r>
              <a:rPr lang="hu-HU" dirty="0" smtClean="0"/>
              <a:t> Ciklus</a:t>
            </a:r>
            <a:endParaRPr lang="en-US" dirty="0"/>
          </a:p>
        </p:txBody>
      </p:sp>
      <p:pic>
        <p:nvPicPr>
          <p:cNvPr id="1026" name="Picture 2" descr="Képtalálat a következőre: „Rankine cycle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171" y="1665288"/>
            <a:ext cx="4929829" cy="451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éptalálat a következőre: „Rankine cycle”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870" y="1824888"/>
            <a:ext cx="4341930" cy="4217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810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Rankine</a:t>
            </a:r>
            <a:r>
              <a:rPr lang="hu-HU" dirty="0" smtClean="0"/>
              <a:t> ciklus hatásfok növelési lehetőségei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1755" y="4742996"/>
            <a:ext cx="5506131" cy="2115004"/>
          </a:xfrm>
        </p:spPr>
        <p:txBody>
          <a:bodyPr/>
          <a:lstStyle/>
          <a:p>
            <a:r>
              <a:rPr lang="hu-HU" dirty="0" smtClean="0"/>
              <a:t>Kondenzátornyomás csökkentés</a:t>
            </a:r>
          </a:p>
          <a:p>
            <a:r>
              <a:rPr lang="hu-HU" dirty="0" smtClean="0"/>
              <a:t>Gőzhőmérséklet növelés</a:t>
            </a:r>
          </a:p>
          <a:p>
            <a:r>
              <a:rPr lang="hu-HU" dirty="0" smtClean="0"/>
              <a:t>Gőz újrahevítés ( az ábrán frissgőz nyomásnöveléssel 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945" y="1690688"/>
            <a:ext cx="3200400" cy="3004457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1987" y="1690688"/>
            <a:ext cx="2685710" cy="2759938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7297" y="1690688"/>
            <a:ext cx="3781425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965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Rankine</a:t>
            </a:r>
            <a:r>
              <a:rPr lang="hu-HU" dirty="0" smtClean="0"/>
              <a:t> ciklus hatásfok növelési lehetőségei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335486" y="1825625"/>
            <a:ext cx="5018314" cy="4351338"/>
          </a:xfrm>
        </p:spPr>
        <p:txBody>
          <a:bodyPr/>
          <a:lstStyle/>
          <a:p>
            <a:r>
              <a:rPr lang="hu-HU" dirty="0" smtClean="0"/>
              <a:t>Csapolt gőzzel tápvíz előmelegítés</a:t>
            </a:r>
            <a:endParaRPr lang="en-US" dirty="0"/>
          </a:p>
        </p:txBody>
      </p:sp>
      <p:pic>
        <p:nvPicPr>
          <p:cNvPr id="5122" name="Picture 2" descr="https://upload.wikimedia.org/wikipedia/en/1/12/Feedwater-heati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547" y="1720056"/>
            <a:ext cx="3571875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393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Hőszivattyú</a:t>
            </a:r>
            <a:endParaRPr lang="en-US" dirty="0"/>
          </a:p>
        </p:txBody>
      </p:sp>
      <p:pic>
        <p:nvPicPr>
          <p:cNvPr id="4098" name="Picture 2" descr="Képtalálat a következőre: „heat pump ts diagram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146" y="1333047"/>
            <a:ext cx="5720366" cy="4175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246" y="1668009"/>
            <a:ext cx="60579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532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Kalina Ciklus</a:t>
            </a:r>
            <a:endParaRPr lang="en-US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20595" y="1027906"/>
            <a:ext cx="3790405" cy="2419198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056" y="2677885"/>
            <a:ext cx="7863209" cy="386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441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35</Words>
  <Application>Microsoft Office PowerPoint</Application>
  <PresentationFormat>Szélesvásznú</PresentationFormat>
  <Paragraphs>11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Office-téma</vt:lpstr>
      <vt:lpstr>Kiegészítő Diák</vt:lpstr>
      <vt:lpstr>Carnot ciklus</vt:lpstr>
      <vt:lpstr>Rankine Ciklus</vt:lpstr>
      <vt:lpstr>Rankine ciklus hatásfok növelési lehetőségei</vt:lpstr>
      <vt:lpstr>Rankine ciklus hatásfok növelési lehetőségei</vt:lpstr>
      <vt:lpstr>Hőszivattyú</vt:lpstr>
      <vt:lpstr>Kalina Ciklus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Nagy Tibor</dc:creator>
  <cp:lastModifiedBy>Nagy Tibor</cp:lastModifiedBy>
  <cp:revision>8</cp:revision>
  <dcterms:created xsi:type="dcterms:W3CDTF">2017-11-25T20:22:32Z</dcterms:created>
  <dcterms:modified xsi:type="dcterms:W3CDTF">2017-11-26T13:37:20Z</dcterms:modified>
</cp:coreProperties>
</file>